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0" r:id="rId1"/>
    <p:sldMasterId id="2147483748" r:id="rId2"/>
  </p:sldMasterIdLst>
  <p:notesMasterIdLst>
    <p:notesMasterId r:id="rId24"/>
  </p:notesMasterIdLst>
  <p:sldIdLst>
    <p:sldId id="256" r:id="rId3"/>
    <p:sldId id="258" r:id="rId4"/>
    <p:sldId id="259" r:id="rId5"/>
    <p:sldId id="260" r:id="rId6"/>
    <p:sldId id="265" r:id="rId7"/>
    <p:sldId id="264" r:id="rId8"/>
    <p:sldId id="266" r:id="rId9"/>
    <p:sldId id="269" r:id="rId10"/>
    <p:sldId id="267" r:id="rId11"/>
    <p:sldId id="262" r:id="rId12"/>
    <p:sldId id="263" r:id="rId13"/>
    <p:sldId id="268" r:id="rId14"/>
    <p:sldId id="270" r:id="rId15"/>
    <p:sldId id="261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hur.haudegond" initials="a" lastIdx="1" clrIdx="0">
    <p:extLst>
      <p:ext uri="{19B8F6BF-5375-455C-9EA6-DF929625EA0E}">
        <p15:presenceInfo xmlns:p15="http://schemas.microsoft.com/office/powerpoint/2012/main" userId="arthur.haudegon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3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C63A9-FD5B-47B4-9ACD-F1041A5B6ED3}" type="datetimeFigureOut">
              <a:rPr lang="fr-FR" smtClean="0"/>
              <a:t>15/05/2023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DABA5-44B8-4E15-9528-468A7BC2E2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4691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7E60D-9AA5-477E-941F-86370CEB4125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960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72199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51356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065210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62990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428174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903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10027-2CE7-4DAC-BEE3-102714E5D11C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478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81A6F-464D-47A9-A0DF-6C1C81801905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2904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2059012"/>
            <a:ext cx="9146751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19" y="2166365"/>
            <a:ext cx="8603674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70315"/>
            <a:ext cx="6858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7E60D-9AA5-477E-941F-86370CEB4125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3151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FC1B-87AA-4EC9-8153-7D70D38642BB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8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0FC1B-87AA-4EC9-8153-7D70D38642BB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760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2059012"/>
            <a:ext cx="9146751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893" y="2208879"/>
            <a:ext cx="78867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893" y="3984400"/>
            <a:ext cx="78867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B10B2B-EDF8-4ADD-84A6-3262EA3917F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59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7" y="2011680"/>
            <a:ext cx="36576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011680"/>
            <a:ext cx="36576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28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913470"/>
            <a:ext cx="36576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656566"/>
            <a:ext cx="36576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428" y="1913470"/>
            <a:ext cx="36576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428" y="2656564"/>
            <a:ext cx="36576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755BE-80EB-47E4-9197-D02476C39BC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503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FBEE7-E30A-4FA8-9F00-4060D075167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22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AC357-8BDA-4A1C-9986-961115BA0A41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2982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48840"/>
            <a:ext cx="4572000" cy="38404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92568" y="2147487"/>
            <a:ext cx="256032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27BE0-68DA-4ABE-8814-5B9B02AF2821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4361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0" y="2211494"/>
            <a:ext cx="4754880" cy="384048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5351" y="2150621"/>
            <a:ext cx="256032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349099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10027-2CE7-4DAC-BEE3-102714E5D11C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780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764484" y="0"/>
            <a:ext cx="2057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468" y="609600"/>
            <a:ext cx="1801785" cy="56388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609600"/>
            <a:ext cx="5979968" cy="563880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422855"/>
            <a:ext cx="2057397" cy="365125"/>
          </a:xfrm>
        </p:spPr>
        <p:txBody>
          <a:bodyPr/>
          <a:lstStyle/>
          <a:p>
            <a:fld id="{59C81A6F-464D-47A9-A0DF-6C1C81801905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32102" y="6422855"/>
            <a:ext cx="320975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4787" y="6422855"/>
            <a:ext cx="65981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2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10B2B-EDF8-4ADD-84A6-3262EA3917F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827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8235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755BE-80EB-47E4-9197-D02476C39BC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598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FBEE7-E30A-4FA8-9F00-4060D075167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440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AC357-8BDA-4A1C-9986-961115BA0A41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584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27BE0-68DA-4ABE-8814-5B9B02AF2821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8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87575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8794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62" y="176109"/>
            <a:ext cx="9141714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019" y="284176"/>
            <a:ext cx="777240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019" y="2011680"/>
            <a:ext cx="777240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557" y="6422855"/>
            <a:ext cx="2595043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E78378D4-2DB9-4D17-ABBD-7CEDEA38644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91000" y="6422855"/>
            <a:ext cx="4060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5139" y="6422855"/>
            <a:ext cx="709698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120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8054CE-C256-4055-9977-6106E4789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Prévention des inondations en milieu urbain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45B9166-DAF6-4E7F-A3FB-CD988D6E23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L’accélération du dérèglement climatique a mené à la multiplication de catastrophes naturelles. Comment y remédier?</a:t>
            </a:r>
          </a:p>
          <a:p>
            <a:endParaRPr lang="fr-FR" dirty="0">
              <a:solidFill>
                <a:srgbClr val="FFFFFF"/>
              </a:solidFill>
            </a:endParaRPr>
          </a:p>
          <a:p>
            <a:endParaRPr lang="fr-FR" dirty="0">
              <a:solidFill>
                <a:srgbClr val="FFFFFF"/>
              </a:solidFill>
            </a:endParaRPr>
          </a:p>
          <a:p>
            <a:r>
              <a:rPr lang="fr-FR" dirty="0">
                <a:solidFill>
                  <a:srgbClr val="FFFFFF"/>
                </a:solidFill>
              </a:rPr>
              <a:t>N° d’inscription 36636 (</a:t>
            </a:r>
            <a:r>
              <a:rPr lang="fr-FR" dirty="0" err="1">
                <a:solidFill>
                  <a:srgbClr val="FFFFFF"/>
                </a:solidFill>
              </a:rPr>
              <a:t>Haudegond</a:t>
            </a:r>
            <a:r>
              <a:rPr lang="fr-FR" dirty="0">
                <a:solidFill>
                  <a:srgbClr val="FFFFFF"/>
                </a:solidFill>
              </a:rPr>
              <a:t> Arthur)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7EED41-4CE9-430C-AB36-435A1E5A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74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DE88D6-0E0F-4C4E-9EA0-C5790D6CD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b="1" dirty="0">
                <a:solidFill>
                  <a:srgbClr val="FFFFFF"/>
                </a:solidFill>
              </a:rPr>
              <a:t>Modélisation informatique de l’inondation</a:t>
            </a:r>
            <a:endParaRPr lang="fr-FR" sz="40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FFD857-584A-432E-8C44-BD7D0FEEDE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9A4A33-2A24-46A5-B40E-916339B6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13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FAF324-6839-4404-BD29-903E85F0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1" dirty="0">
                <a:solidFill>
                  <a:srgbClr val="FFFFFF"/>
                </a:solidFill>
              </a:rPr>
              <a:t>Modélisation informatique du problème</a:t>
            </a:r>
            <a:endParaRPr lang="fr-FR" sz="44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67F5BE-7BC6-4B08-8F2F-1A2B83A63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99AF421-9832-47D9-8721-5FB6183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05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FAF324-6839-4404-BD29-903E85F0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1" dirty="0">
                <a:solidFill>
                  <a:srgbClr val="FFFFFF"/>
                </a:solidFill>
              </a:rPr>
              <a:t>Limite du modèle</a:t>
            </a:r>
            <a:endParaRPr lang="fr-FR" sz="44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67F5BE-7BC6-4B08-8F2F-1A2B83A63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99AF421-9832-47D9-8721-5FB6183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881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Limites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5788" y="3429000"/>
            <a:ext cx="2560320" cy="3429000"/>
          </a:xfrm>
        </p:spPr>
        <p:txBody>
          <a:bodyPr/>
          <a:lstStyle/>
          <a:p>
            <a:r>
              <a:rPr lang="fr-FR" dirty="0"/>
              <a:t>-Effet de bords</a:t>
            </a:r>
          </a:p>
          <a:p>
            <a:r>
              <a:rPr lang="fr-FR" dirty="0"/>
              <a:t>-Ville programmée pour se développer plus vers le haut que vers les autres directions (en particulier la gauche)</a:t>
            </a:r>
          </a:p>
          <a:p>
            <a:r>
              <a:rPr lang="fr-FR" dirty="0"/>
              <a:t>-Approche simplifié de la mécanique des fluides.</a:t>
            </a:r>
          </a:p>
          <a:p>
            <a:r>
              <a:rPr lang="fr-FR" dirty="0"/>
              <a:t>-Ville plane: pas d’élévation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CC3138E-8E19-466C-A536-00B697FDA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58" y="1920240"/>
            <a:ext cx="1508760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lh6.googleusercontent.com/BHCjsQIRTJ6FywSQqugw4bB3aLkS3Gok3Yi_KWrwq5AsGMWkmSJiWibB99YlojgUh6UXlxUkwFB1e75XnBh4QF_0O9dc7qtP8jmFcv_bVH6BJ4GnriahgIBKDspTBRICB_FAg4Gw6R9EeVf6v_F6stQ">
            <a:extLst>
              <a:ext uri="{FF2B5EF4-FFF2-40B4-BE49-F238E27FC236}">
                <a16:creationId xmlns:a16="http://schemas.microsoft.com/office/drawing/2014/main" id="{AEB560AB-5465-40D3-9756-9BAB0BA0E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069" y="1920240"/>
            <a:ext cx="2311862" cy="161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26B099E-A05D-4CCE-A0F2-378510B1D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299" y="2197495"/>
            <a:ext cx="2617538" cy="106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217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F7A2E7-D831-4FEB-9D99-1BFB1DB1A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 de votre attention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F807DF-6169-4817-A905-82D56C214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6EB370-2237-4E93-8FC2-C1B70789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322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4DD615-ECFF-44B5-9171-7124066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F85D6F-8656-4BC1-B674-481B395D4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6161"/>
            <a:ext cx="9144000" cy="412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18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082CA5-2175-453A-A67B-637D036E6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7945"/>
            <a:ext cx="9144000" cy="478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57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F7BEAF3-5311-48A5-8C48-190DC86E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6170"/>
            <a:ext cx="9144000" cy="492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2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7F110F5A-0194-4A65-AE4E-B646EC2F1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996"/>
            <a:ext cx="9144000" cy="483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62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F966B40-434B-41F5-B1F3-4D73A4128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762000"/>
            <a:ext cx="9096375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12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B545F0-F8DC-45B9-90D4-ECE591B51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799" y="1447800"/>
            <a:ext cx="3281363" cy="1143000"/>
          </a:xfrm>
        </p:spPr>
        <p:txBody>
          <a:bodyPr>
            <a:noAutofit/>
          </a:bodyPr>
          <a:lstStyle/>
          <a:p>
            <a:r>
              <a:rPr lang="fr-FR" sz="4400" b="1" dirty="0">
                <a:solidFill>
                  <a:srgbClr val="0D84A1"/>
                </a:solidFill>
              </a:rPr>
              <a:t>Problème étudié</a:t>
            </a:r>
            <a:endParaRPr lang="fr-FR" sz="4400" dirty="0"/>
          </a:p>
        </p:txBody>
      </p:sp>
      <p:pic>
        <p:nvPicPr>
          <p:cNvPr id="5" name="Espace réservé pour une image  4">
            <a:extLst>
              <a:ext uri="{FF2B5EF4-FFF2-40B4-BE49-F238E27FC236}">
                <a16:creationId xmlns:a16="http://schemas.microsoft.com/office/drawing/2014/main" id="{68EB9B84-EBDA-4692-9292-04A51ABF0763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2" r="2721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0A4FE63-9EBB-4222-BB28-71EE9DABC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-Catastrophe naturelle</a:t>
            </a:r>
          </a:p>
          <a:p>
            <a:endParaRPr lang="fr-FR" dirty="0"/>
          </a:p>
          <a:p>
            <a:r>
              <a:rPr lang="fr-FR" dirty="0"/>
              <a:t>-Inondation</a:t>
            </a:r>
          </a:p>
          <a:p>
            <a:endParaRPr lang="fr-FR" dirty="0"/>
          </a:p>
          <a:p>
            <a:r>
              <a:rPr lang="fr-FR" dirty="0"/>
              <a:t>-Modélisation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6205BE-1CA2-4807-9EEB-973B83F8F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06488B7-1D99-4789-9968-5ECC01ADA056}"/>
              </a:ext>
            </a:extLst>
          </p:cNvPr>
          <p:cNvSpPr txBox="1"/>
          <p:nvPr/>
        </p:nvSpPr>
        <p:spPr>
          <a:xfrm>
            <a:off x="762000" y="5972961"/>
            <a:ext cx="427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Ouragan Ian, Le Parisien, 29/09/2022</a:t>
            </a:r>
          </a:p>
        </p:txBody>
      </p:sp>
    </p:spTree>
    <p:extLst>
      <p:ext uri="{BB962C8B-B14F-4D97-AF65-F5344CB8AC3E}">
        <p14:creationId xmlns:p14="http://schemas.microsoft.com/office/powerpoint/2010/main" val="3014285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5E0726F-45A8-420B-BFE2-7BFF64720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8648"/>
            <a:ext cx="9144000" cy="302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66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FD956A-DAF0-40B5-8FD6-5F255D09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0B668C9-D244-4AF1-9172-0EA2D44B9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0821"/>
            <a:ext cx="9144000" cy="239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74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28170D-15F1-42FB-9A71-4B04D437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Plan d’approche du problème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5238361-FA92-4953-A282-0E51359C9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26" name="Picture 2" descr="https://lh6.googleusercontent.com/BHCjsQIRTJ6FywSQqugw4bB3aLkS3Gok3Yi_KWrwq5AsGMWkmSJiWibB99YlojgUh6UXlxUkwFB1e75XnBh4QF_0O9dc7qtP8jmFcv_bVH6BJ4GnriahgIBKDspTBRICB_FAg4Gw6R9EeVf6v_F6stQ">
            <a:extLst>
              <a:ext uri="{FF2B5EF4-FFF2-40B4-BE49-F238E27FC236}">
                <a16:creationId xmlns:a16="http://schemas.microsoft.com/office/drawing/2014/main" id="{552230E8-B5E5-4D53-8FBB-F60B7724CD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845" y="2386914"/>
            <a:ext cx="2984747" cy="209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F2368C0-FBB2-48EC-9E22-DDA30795F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82" t="11886" r="19121" b="10254"/>
          <a:stretch/>
        </p:blipFill>
        <p:spPr>
          <a:xfrm>
            <a:off x="685019" y="2383868"/>
            <a:ext cx="2114892" cy="209331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682D7D1-32F0-4FA3-9244-99FA9393F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2526" y="2896739"/>
            <a:ext cx="2617538" cy="106452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23AD02E-8DF8-48D3-95E0-EB684537EDAA}"/>
              </a:ext>
            </a:extLst>
          </p:cNvPr>
          <p:cNvSpPr txBox="1"/>
          <p:nvPr/>
        </p:nvSpPr>
        <p:spPr>
          <a:xfrm>
            <a:off x="325250" y="4974672"/>
            <a:ext cx="2432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Modélisation d’une</a:t>
            </a:r>
          </a:p>
          <a:p>
            <a:r>
              <a:rPr lang="fr-FR" b="1" dirty="0">
                <a:solidFill>
                  <a:srgbClr val="FFFFFF"/>
                </a:solidFill>
              </a:rPr>
              <a:t>Ville(travail personnel)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89A0188-1C19-473B-9472-DC443CF42613}"/>
              </a:ext>
            </a:extLst>
          </p:cNvPr>
          <p:cNvSpPr txBox="1"/>
          <p:nvPr/>
        </p:nvSpPr>
        <p:spPr>
          <a:xfrm>
            <a:off x="3736694" y="4974672"/>
            <a:ext cx="200439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Adaptation du </a:t>
            </a:r>
          </a:p>
          <a:p>
            <a:r>
              <a:rPr lang="fr-FR" b="1" dirty="0"/>
              <a:t>modèle pour </a:t>
            </a:r>
          </a:p>
          <a:p>
            <a:r>
              <a:rPr lang="fr-FR" b="1" dirty="0"/>
              <a:t>simuler l’eau </a:t>
            </a:r>
          </a:p>
          <a:p>
            <a:r>
              <a:rPr lang="fr-FR" b="1" dirty="0"/>
              <a:t>(travail de groupe)</a:t>
            </a:r>
          </a:p>
          <a:p>
            <a:endParaRPr lang="fr-FR" b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6E4A7E0-281C-43D9-896E-FE145837B2CB}"/>
              </a:ext>
            </a:extLst>
          </p:cNvPr>
          <p:cNvSpPr txBox="1"/>
          <p:nvPr/>
        </p:nvSpPr>
        <p:spPr>
          <a:xfrm>
            <a:off x="6442458" y="4969560"/>
            <a:ext cx="2376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Recherche de solution</a:t>
            </a:r>
          </a:p>
          <a:p>
            <a:endParaRPr lang="fr-FR" b="1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7DC14F6-6B89-4695-9E67-3BDA9CC68750}"/>
              </a:ext>
            </a:extLst>
          </p:cNvPr>
          <p:cNvSpPr txBox="1"/>
          <p:nvPr/>
        </p:nvSpPr>
        <p:spPr>
          <a:xfrm>
            <a:off x="6519222" y="4049912"/>
            <a:ext cx="2259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Arras, vu aérienne, Google </a:t>
            </a:r>
            <a:r>
              <a:rPr lang="fr-FR" sz="1200" b="1" dirty="0" err="1"/>
              <a:t>Map</a:t>
            </a:r>
            <a:endParaRPr lang="fr-FR" sz="1200" b="1" dirty="0"/>
          </a:p>
        </p:txBody>
      </p:sp>
    </p:spTree>
    <p:extLst>
      <p:ext uri="{BB962C8B-B14F-4D97-AF65-F5344CB8AC3E}">
        <p14:creationId xmlns:p14="http://schemas.microsoft.com/office/powerpoint/2010/main" val="410611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1019ED-F25F-4C5A-ABA1-39AD1583B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1" dirty="0">
                <a:solidFill>
                  <a:srgbClr val="FFFFFF"/>
                </a:solidFill>
              </a:rPr>
              <a:t>Modélisation informatique de la ville</a:t>
            </a:r>
            <a:endParaRPr lang="fr-FR" sz="44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61503F-29B8-421C-97B8-E890C1AD7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5C82881-1C35-4A36-BF76-938F08A78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7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Idée de l’algorithme de base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6421" y="2187656"/>
            <a:ext cx="2560320" cy="3429000"/>
          </a:xfrm>
        </p:spPr>
        <p:txBody>
          <a:bodyPr/>
          <a:lstStyle/>
          <a:p>
            <a:r>
              <a:rPr lang="fr-FR" dirty="0"/>
              <a:t>-Création grille vide</a:t>
            </a:r>
          </a:p>
          <a:p>
            <a:r>
              <a:rPr lang="fr-FR" dirty="0"/>
              <a:t>-Attribution des états des cases de la ville de manière aléatoire</a:t>
            </a:r>
          </a:p>
          <a:p>
            <a:r>
              <a:rPr lang="fr-FR" dirty="0"/>
              <a:t>-Pas de non sens dans la grille</a:t>
            </a: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8D54027-4988-4208-B705-14CA4F7D9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539" y="2187656"/>
            <a:ext cx="4754880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01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de l’algorithme de base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-Création de liste de liste (grille) à l’état initial</a:t>
            </a:r>
          </a:p>
          <a:p>
            <a:r>
              <a:rPr lang="fr-FR" dirty="0"/>
              <a:t>-Ajout des éléments de la ville de manière procédurale en fonction des états de chaque case de la grille</a:t>
            </a:r>
          </a:p>
          <a:p>
            <a:r>
              <a:rPr lang="fr-FR" dirty="0"/>
              <a:t>-Vérification qu’il n’y est pas de contre-sens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4053D82-0274-4770-A4BC-9FE8FD695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0" y="1971778"/>
            <a:ext cx="2914444" cy="291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84825E6-4E72-47B0-AB46-0FED69563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0" y="5065064"/>
            <a:ext cx="2578947" cy="16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8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des routes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974" y="2282633"/>
            <a:ext cx="2560320" cy="4133222"/>
          </a:xfrm>
        </p:spPr>
        <p:txBody>
          <a:bodyPr>
            <a:normAutofit/>
          </a:bodyPr>
          <a:lstStyle/>
          <a:p>
            <a:r>
              <a:rPr lang="fr-FR" dirty="0"/>
              <a:t>Initialisation:</a:t>
            </a:r>
            <a:br>
              <a:rPr lang="fr-FR" dirty="0"/>
            </a:br>
            <a:r>
              <a:rPr lang="fr-FR" dirty="0"/>
              <a:t>-Sélection d’une case aléatoire</a:t>
            </a:r>
            <a:br>
              <a:rPr lang="fr-FR" dirty="0"/>
            </a:br>
            <a:r>
              <a:rPr lang="fr-FR" dirty="0"/>
              <a:t>-attribution d’état à intersection à 4directions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1642C5-900E-4C32-AD1E-97FA89573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606" y="2289633"/>
            <a:ext cx="3705225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E75F0EAA-1CE3-4017-9593-D61E50322EDD}"/>
              </a:ext>
            </a:extLst>
          </p:cNvPr>
          <p:cNvSpPr txBox="1">
            <a:spLocks/>
          </p:cNvSpPr>
          <p:nvPr/>
        </p:nvSpPr>
        <p:spPr>
          <a:xfrm>
            <a:off x="6503706" y="2282633"/>
            <a:ext cx="2560320" cy="413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Continuation:</a:t>
            </a:r>
          </a:p>
          <a:p>
            <a:r>
              <a:rPr lang="fr-FR" dirty="0"/>
              <a:t>-fonction récursive sur une case de route</a:t>
            </a:r>
            <a:br>
              <a:rPr lang="fr-FR" dirty="0"/>
            </a:br>
            <a:r>
              <a:rPr lang="fr-FR" dirty="0"/>
              <a:t>-continue la route selon ses voisins possibles</a:t>
            </a:r>
            <a:br>
              <a:rPr lang="fr-FR" dirty="0"/>
            </a:br>
            <a:r>
              <a:rPr lang="fr-FR" dirty="0"/>
              <a:t>-si non-sens dans la génération, remplace route par quartier résidentiel</a:t>
            </a:r>
          </a:p>
        </p:txBody>
      </p:sp>
    </p:spTree>
    <p:extLst>
      <p:ext uri="{BB962C8B-B14F-4D97-AF65-F5344CB8AC3E}">
        <p14:creationId xmlns:p14="http://schemas.microsoft.com/office/powerpoint/2010/main" val="2704370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Finalisation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-Ajout de la rivière</a:t>
            </a:r>
          </a:p>
          <a:p>
            <a:r>
              <a:rPr lang="fr-FR" dirty="0"/>
              <a:t>-Continue quartiers résidentiel de façon récursive </a:t>
            </a:r>
          </a:p>
          <a:p>
            <a:r>
              <a:rPr lang="fr-FR" dirty="0"/>
              <a:t>-remplace case vide par espace vert (pas encore urbanisé)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CC3138E-8E19-466C-A536-00B697FDA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12" y="2241406"/>
            <a:ext cx="3780655" cy="378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23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AE5FD2-C0E5-4D84-B400-CDD2EF24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Affichage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421D59-2FAC-4433-839A-017CC498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1237" y="4966634"/>
            <a:ext cx="6505832" cy="3429000"/>
          </a:xfrm>
        </p:spPr>
        <p:txBody>
          <a:bodyPr>
            <a:normAutofit/>
          </a:bodyPr>
          <a:lstStyle/>
          <a:p>
            <a:r>
              <a:rPr lang="fr-FR" dirty="0"/>
              <a:t>Chaque état à sa propre image. </a:t>
            </a:r>
          </a:p>
          <a:p>
            <a:r>
              <a:rPr lang="fr-FR" dirty="0"/>
              <a:t>1) Pour chaque ligne, concatène les images des 2 premières cases ensemble, puis concatène les images des cases suivantes. </a:t>
            </a:r>
          </a:p>
          <a:p>
            <a:r>
              <a:rPr lang="fr-FR" dirty="0"/>
              <a:t>2)Concatène les images de chaque ligne ensemble</a:t>
            </a:r>
          </a:p>
          <a:p>
            <a:r>
              <a:rPr lang="fr-FR" dirty="0"/>
              <a:t>3)On affiche l’image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B1F3802-4530-440D-B14B-65D88648B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098EEEF-F78C-460B-AA5E-E8A68CB8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156" y="1960891"/>
            <a:ext cx="2808709" cy="1590675"/>
          </a:xfrm>
          <a:prstGeom prst="rect">
            <a:avLst/>
          </a:prstGeom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32A3500E-983D-4A8C-BFA0-DBD71F94A544}"/>
              </a:ext>
            </a:extLst>
          </p:cNvPr>
          <p:cNvSpPr/>
          <p:nvPr/>
        </p:nvSpPr>
        <p:spPr>
          <a:xfrm>
            <a:off x="3534153" y="3684406"/>
            <a:ext cx="2062716" cy="659219"/>
          </a:xfrm>
          <a:prstGeom prst="rightArrow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C847AC-82C4-49EE-8244-55D6F265E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70" y="3281224"/>
            <a:ext cx="2046253" cy="146558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FE0E002-A4D8-4591-B2C9-143972A88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750" y="2835186"/>
            <a:ext cx="2357660" cy="23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70395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À bandes">
  <a:themeElements>
    <a:clrScheme name="À bande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189</TotalTime>
  <Words>356</Words>
  <Application>Microsoft Office PowerPoint</Application>
  <PresentationFormat>Affichage à l'écran (4:3)</PresentationFormat>
  <Paragraphs>73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Century Gothic</vt:lpstr>
      <vt:lpstr>Corbel</vt:lpstr>
      <vt:lpstr>Wingdings</vt:lpstr>
      <vt:lpstr>Wingdings 3</vt:lpstr>
      <vt:lpstr>Secteur</vt:lpstr>
      <vt:lpstr>À bandes</vt:lpstr>
      <vt:lpstr>Prévention des inondations en milieu urbain</vt:lpstr>
      <vt:lpstr>Problème étudié</vt:lpstr>
      <vt:lpstr>Plan d’approche du problème</vt:lpstr>
      <vt:lpstr>Modélisation informatique de la ville</vt:lpstr>
      <vt:lpstr>Idée de l’algorithme de base</vt:lpstr>
      <vt:lpstr>Implémentation de l’algorithme de base</vt:lpstr>
      <vt:lpstr>Implémentation des routes</vt:lpstr>
      <vt:lpstr>Finalisation</vt:lpstr>
      <vt:lpstr>Affichage</vt:lpstr>
      <vt:lpstr>Modélisation informatique de l’inondation</vt:lpstr>
      <vt:lpstr>Modélisation informatique du problème</vt:lpstr>
      <vt:lpstr>Limite du modèle</vt:lpstr>
      <vt:lpstr>Limites</vt:lpstr>
      <vt:lpstr>Merci de votre attention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Prévention des inondations en milieu urbain</dc:title>
  <dc:creator>arthur.haudegond</dc:creator>
  <cp:lastModifiedBy>arthur.haudegond</cp:lastModifiedBy>
  <cp:revision>17</cp:revision>
  <dcterms:created xsi:type="dcterms:W3CDTF">2023-03-21T11:15:17Z</dcterms:created>
  <dcterms:modified xsi:type="dcterms:W3CDTF">2023-05-15T10:42:24Z</dcterms:modified>
</cp:coreProperties>
</file>

<file path=docProps/thumbnail.jpeg>
</file>